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>
        <p:scale>
          <a:sx n="75" d="100"/>
          <a:sy n="75" d="100"/>
        </p:scale>
        <p:origin x="1176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FB87ADB-BD40-4D85-8172-7AE166AB0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ED6DA29-972D-41B2-B2BE-A4878271F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4462905-62D5-4383-BF34-EE73BE24C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92343E2-4B02-42FD-A9DC-D025CADFE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5E9A633-2336-4759-8AEC-C40F43D76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73151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93F149-4408-4AB0-9498-A4D35FFE8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9F024BA-741B-499A-B93A-2D7A8DC4E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5191202-A42D-4EDE-ABED-8DBA9035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5F31AC9-3B88-4D0B-8E38-4849670BC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AD1A4F9-4591-429E-884A-CEAC19E78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884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9AF611B8-A608-4EA8-AAEE-690579B09B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7CA9C8C-C920-4C70-B26B-D63F600AA0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138ADBC-3AA0-40D3-B12D-FDA90024F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A5BFBF7-472B-4B43-AE08-8F8932E84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862C1FD-4DA4-4827-BE00-BEDC9096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83743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3157B61-124A-4F72-8134-66C706693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16A7680-92F5-4995-B3DC-EA9A507BE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F689B26-26F8-4440-A657-6BBE01AA8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ADF405E-72DD-4181-8BD9-31225DAE7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81E556-133E-4D4C-A337-01D78C97C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383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F7A3E9E-FD0F-4294-83E7-29703E92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B04E7B0-7308-4A58-A4F4-2F4CEE688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1150577-9356-4614-9952-1EE97988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C0A2B9C-5E03-42EE-9AB1-702A6CDB0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B934DD9-3320-4215-9C6F-15B376350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8064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4823E58-49B5-4E39-AE6C-824E05E23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058B513-FC6A-4FEA-996C-BCF332AE75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19A164-7B15-4E6E-A56B-2FE7DD72E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68935A0-23A1-4021-A4E2-8757B00B2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5082661-279D-412D-93D1-F99B48447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6902A3D-8F68-42FD-8376-1A4B03AD6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524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8219485-0925-4DEE-9E89-F94FC1C83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D85ED63-726F-4CA0-AE33-0989252BA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A6A67FF-4144-4185-8D23-6B4819684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FB8C0258-93DB-4840-BE8F-995567654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D6B6C4A-613A-4202-94FB-922E7A14F6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74200621-8119-4EDF-9EDC-2BCFACAAD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BC855EED-3045-4111-BCCC-1F664ED95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DB214C0E-A340-40D8-B3ED-957EAB77A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10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6278040-0318-42DB-9CA8-61C58DD68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08B1BC89-2C99-4354-8773-A9B6C588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1D90B64-3A20-48CF-8D2D-41FFF1454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2515BD49-9B97-46D3-B5E7-CEBEBA568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2725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67C42E2-58C7-4DE3-984B-BBDBD3BC1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CAAA64EC-DCCD-4387-93D5-32EE215A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BA441A7-4779-4DB7-9871-1D6A65652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772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72A20DA-42B1-4734-B220-48A548BE4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5B3BC29-4B9C-4DF0-8DD6-F1EA837CF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AE3B6C06-8EDC-4C80-A44C-682BF30BA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CD077EB-63D8-4D26-BFB1-52509C4D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0D0EDA7-B926-41A6-9E78-3E6D56F2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F407DB5-0C7B-4EA6-A4ED-32C6DCA1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2738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68E5ECE-5270-473F-8524-F20AC7AE2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05A58497-546A-44B0-930D-E1E22FF26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83C17B6-EB6C-40B3-BACB-0C75CE897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F4BBB24-DC3E-4010-8498-FD617FCA4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2693FC4-147B-4F97-9353-94334DF2C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76981AB-9F4B-42F5-AFC3-9FB1812D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51059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82A1E95B-C285-4380-93E7-9CAC92647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3C7A753-6DAD-4977-9B59-696E84628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104F2A1-4850-4F39-BFA1-C7C4C5637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8C965-23D2-433C-86AE-A0F10D8B31DF}" type="datetimeFigureOut">
              <a:rPr lang="tr-TR" smtClean="0"/>
              <a:t>11.02.2025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0DA32AF-5696-4940-9470-25F02942F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E430D62-4CA2-40C3-9520-276B07BE7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D3992-22DC-4F1F-8918-AB7DE7CEC27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51929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açık hava, bina, fotoğraf, oturma içeren bir resim&#10;&#10;Açıklama otomatik olarak oluşturuldu">
            <a:extLst>
              <a:ext uri="{FF2B5EF4-FFF2-40B4-BE49-F238E27FC236}">
                <a16:creationId xmlns:a16="http://schemas.microsoft.com/office/drawing/2014/main" id="{0D4FE1A0-425D-43FC-A62B-E8FDE50C1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Grup 14">
            <a:extLst>
              <a:ext uri="{FF2B5EF4-FFF2-40B4-BE49-F238E27FC236}">
                <a16:creationId xmlns:a16="http://schemas.microsoft.com/office/drawing/2014/main" id="{36FB34E5-5500-40D3-9FBC-2C1A498B8BD2}"/>
              </a:ext>
            </a:extLst>
          </p:cNvPr>
          <p:cNvGrpSpPr/>
          <p:nvPr/>
        </p:nvGrpSpPr>
        <p:grpSpPr>
          <a:xfrm>
            <a:off x="1056000" y="729000"/>
            <a:ext cx="10080000" cy="5400001"/>
            <a:chOff x="1056000" y="729000"/>
            <a:chExt cx="10080000" cy="5400001"/>
          </a:xfrm>
        </p:grpSpPr>
        <p:sp>
          <p:nvSpPr>
            <p:cNvPr id="6" name="Dikdörtgen 5">
              <a:extLst>
                <a:ext uri="{FF2B5EF4-FFF2-40B4-BE49-F238E27FC236}">
                  <a16:creationId xmlns:a16="http://schemas.microsoft.com/office/drawing/2014/main" id="{229EFF2B-9670-4922-850A-7789F17A11A9}"/>
                </a:ext>
              </a:extLst>
            </p:cNvPr>
            <p:cNvSpPr/>
            <p:nvPr/>
          </p:nvSpPr>
          <p:spPr>
            <a:xfrm>
              <a:off x="1056000" y="729000"/>
              <a:ext cx="10080000" cy="5400000"/>
            </a:xfrm>
            <a:prstGeom prst="rect">
              <a:avLst/>
            </a:prstGeom>
            <a:gradFill>
              <a:gsLst>
                <a:gs pos="0">
                  <a:srgbClr val="00B050">
                    <a:alpha val="80000"/>
                  </a:srgbClr>
                </a:gs>
                <a:gs pos="100000">
                  <a:srgbClr val="7030A0">
                    <a:alpha val="8000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dirty="0"/>
                <a:t> 	</a:t>
              </a:r>
            </a:p>
          </p:txBody>
        </p:sp>
        <p:sp>
          <p:nvSpPr>
            <p:cNvPr id="13" name="Serbest Form: Şekil 12">
              <a:extLst>
                <a:ext uri="{FF2B5EF4-FFF2-40B4-BE49-F238E27FC236}">
                  <a16:creationId xmlns:a16="http://schemas.microsoft.com/office/drawing/2014/main" id="{D7BDB657-04D6-4A44-965A-A488CF9DA0A2}"/>
                </a:ext>
              </a:extLst>
            </p:cNvPr>
            <p:cNvSpPr/>
            <p:nvPr/>
          </p:nvSpPr>
          <p:spPr>
            <a:xfrm rot="5400000">
              <a:off x="1659445" y="125556"/>
              <a:ext cx="5400000" cy="6606889"/>
            </a:xfrm>
            <a:custGeom>
              <a:avLst/>
              <a:gdLst>
                <a:gd name="connsiteX0" fmla="*/ 0 w 5400000"/>
                <a:gd name="connsiteY0" fmla="*/ 108000 h 6606889"/>
                <a:gd name="connsiteX1" fmla="*/ 0 w 5400000"/>
                <a:gd name="connsiteY1" fmla="*/ 0 h 6606889"/>
                <a:gd name="connsiteX2" fmla="*/ 5400000 w 5400000"/>
                <a:gd name="connsiteY2" fmla="*/ 0 h 6606889"/>
                <a:gd name="connsiteX3" fmla="*/ 5400000 w 5400000"/>
                <a:gd name="connsiteY3" fmla="*/ 108000 h 6606889"/>
                <a:gd name="connsiteX4" fmla="*/ 2393638 w 5400000"/>
                <a:gd name="connsiteY4" fmla="*/ 108000 h 6606889"/>
                <a:gd name="connsiteX5" fmla="*/ 2393638 w 5400000"/>
                <a:gd name="connsiteY5" fmla="*/ 3025776 h 6606889"/>
                <a:gd name="connsiteX6" fmla="*/ 5400000 w 5400000"/>
                <a:gd name="connsiteY6" fmla="*/ 3025776 h 6606889"/>
                <a:gd name="connsiteX7" fmla="*/ 5400000 w 5400000"/>
                <a:gd name="connsiteY7" fmla="*/ 3133776 h 6606889"/>
                <a:gd name="connsiteX8" fmla="*/ 2393638 w 5400000"/>
                <a:gd name="connsiteY8" fmla="*/ 3133776 h 6606889"/>
                <a:gd name="connsiteX9" fmla="*/ 2393638 w 5400000"/>
                <a:gd name="connsiteY9" fmla="*/ 6606889 h 6606889"/>
                <a:gd name="connsiteX10" fmla="*/ 2285638 w 5400000"/>
                <a:gd name="connsiteY10" fmla="*/ 6606889 h 6606889"/>
                <a:gd name="connsiteX11" fmla="*/ 2285638 w 5400000"/>
                <a:gd name="connsiteY11" fmla="*/ 3133776 h 6606889"/>
                <a:gd name="connsiteX12" fmla="*/ 2285638 w 5400000"/>
                <a:gd name="connsiteY12" fmla="*/ 3025776 h 6606889"/>
                <a:gd name="connsiteX13" fmla="*/ 2285638 w 5400000"/>
                <a:gd name="connsiteY13" fmla="*/ 108000 h 660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00000" h="6606889">
                  <a:moveTo>
                    <a:pt x="0" y="108000"/>
                  </a:moveTo>
                  <a:lnTo>
                    <a:pt x="0" y="0"/>
                  </a:lnTo>
                  <a:lnTo>
                    <a:pt x="5400000" y="0"/>
                  </a:lnTo>
                  <a:lnTo>
                    <a:pt x="5400000" y="108000"/>
                  </a:lnTo>
                  <a:lnTo>
                    <a:pt x="2393638" y="108000"/>
                  </a:lnTo>
                  <a:lnTo>
                    <a:pt x="2393638" y="3025776"/>
                  </a:lnTo>
                  <a:lnTo>
                    <a:pt x="5400000" y="3025776"/>
                  </a:lnTo>
                  <a:lnTo>
                    <a:pt x="5400000" y="3133776"/>
                  </a:lnTo>
                  <a:lnTo>
                    <a:pt x="2393638" y="3133776"/>
                  </a:lnTo>
                  <a:lnTo>
                    <a:pt x="2393638" y="6606889"/>
                  </a:lnTo>
                  <a:lnTo>
                    <a:pt x="2285638" y="6606889"/>
                  </a:lnTo>
                  <a:lnTo>
                    <a:pt x="2285638" y="3133776"/>
                  </a:lnTo>
                  <a:lnTo>
                    <a:pt x="2285638" y="3025776"/>
                  </a:lnTo>
                  <a:lnTo>
                    <a:pt x="2285638" y="10800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tr-TR"/>
            </a:p>
          </p:txBody>
        </p:sp>
      </p:grpSp>
    </p:spTree>
    <p:extLst>
      <p:ext uri="{BB962C8B-B14F-4D97-AF65-F5344CB8AC3E}">
        <p14:creationId xmlns:p14="http://schemas.microsoft.com/office/powerpoint/2010/main" val="2238205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akine, mühendislik, endüstri, iç mekan içeren bir resim">
            <a:extLst>
              <a:ext uri="{FF2B5EF4-FFF2-40B4-BE49-F238E27FC236}">
                <a16:creationId xmlns:a16="http://schemas.microsoft.com/office/drawing/2014/main" id="{805E61B3-1BF3-891E-F8A2-E3DABFA82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2116" y="-1165887"/>
            <a:ext cx="12654116" cy="8919711"/>
          </a:xfrm>
          <a:prstGeom prst="rect">
            <a:avLst/>
          </a:prstGeom>
        </p:spPr>
      </p:pic>
      <p:sp>
        <p:nvSpPr>
          <p:cNvPr id="12" name="Serbest Form: Şekil 11">
            <a:extLst>
              <a:ext uri="{FF2B5EF4-FFF2-40B4-BE49-F238E27FC236}">
                <a16:creationId xmlns:a16="http://schemas.microsoft.com/office/drawing/2014/main" id="{2F551A30-A0A8-B68A-F314-12A086826971}"/>
              </a:ext>
            </a:extLst>
          </p:cNvPr>
          <p:cNvSpPr/>
          <p:nvPr/>
        </p:nvSpPr>
        <p:spPr>
          <a:xfrm>
            <a:off x="-176981" y="-707923"/>
            <a:ext cx="12172336" cy="6925843"/>
          </a:xfrm>
          <a:custGeom>
            <a:avLst/>
            <a:gdLst>
              <a:gd name="connsiteX0" fmla="*/ 6892741 w 12172336"/>
              <a:gd name="connsiteY0" fmla="*/ 6912078 h 6925843"/>
              <a:gd name="connsiteX1" fmla="*/ 7082176 w 12172336"/>
              <a:gd name="connsiteY1" fmla="*/ 6912078 h 6925843"/>
              <a:gd name="connsiteX2" fmla="*/ 7082176 w 12172336"/>
              <a:gd name="connsiteY2" fmla="*/ 6918961 h 6925843"/>
              <a:gd name="connsiteX3" fmla="*/ 6892741 w 12172336"/>
              <a:gd name="connsiteY3" fmla="*/ 6918961 h 6925843"/>
              <a:gd name="connsiteX4" fmla="*/ 2981141 w 12172336"/>
              <a:gd name="connsiteY4" fmla="*/ 6912078 h 6925843"/>
              <a:gd name="connsiteX5" fmla="*/ 3170576 w 12172336"/>
              <a:gd name="connsiteY5" fmla="*/ 6912078 h 6925843"/>
              <a:gd name="connsiteX6" fmla="*/ 3170576 w 12172336"/>
              <a:gd name="connsiteY6" fmla="*/ 6925843 h 6925843"/>
              <a:gd name="connsiteX7" fmla="*/ 2981141 w 12172336"/>
              <a:gd name="connsiteY7" fmla="*/ 6925843 h 6925843"/>
              <a:gd name="connsiteX8" fmla="*/ 3170575 w 12172336"/>
              <a:gd name="connsiteY8" fmla="*/ 4213123 h 6925843"/>
              <a:gd name="connsiteX9" fmla="*/ 3170576 w 12172336"/>
              <a:gd name="connsiteY9" fmla="*/ 4213123 h 6925843"/>
              <a:gd name="connsiteX10" fmla="*/ 3170576 w 12172336"/>
              <a:gd name="connsiteY10" fmla="*/ 4385843 h 6925843"/>
              <a:gd name="connsiteX11" fmla="*/ 3170575 w 12172336"/>
              <a:gd name="connsiteY11" fmla="*/ 4385843 h 6925843"/>
              <a:gd name="connsiteX12" fmla="*/ 12172335 w 12172336"/>
              <a:gd name="connsiteY12" fmla="*/ 1835683 h 6925843"/>
              <a:gd name="connsiteX13" fmla="*/ 12172336 w 12172336"/>
              <a:gd name="connsiteY13" fmla="*/ 1835683 h 6925843"/>
              <a:gd name="connsiteX14" fmla="*/ 12172336 w 12172336"/>
              <a:gd name="connsiteY14" fmla="*/ 2008403 h 6925843"/>
              <a:gd name="connsiteX15" fmla="*/ 12172335 w 12172336"/>
              <a:gd name="connsiteY15" fmla="*/ 2008403 h 6925843"/>
              <a:gd name="connsiteX16" fmla="*/ 0 w 12172336"/>
              <a:gd name="connsiteY16" fmla="*/ 0 h 6925843"/>
              <a:gd name="connsiteX17" fmla="*/ 12172335 w 12172336"/>
              <a:gd name="connsiteY17" fmla="*/ 0 h 6925843"/>
              <a:gd name="connsiteX18" fmla="*/ 12172335 w 12172336"/>
              <a:gd name="connsiteY18" fmla="*/ 1835683 h 6925843"/>
              <a:gd name="connsiteX19" fmla="*/ 3170577 w 12172336"/>
              <a:gd name="connsiteY19" fmla="*/ 1835683 h 6925843"/>
              <a:gd name="connsiteX20" fmla="*/ 3170577 w 12172336"/>
              <a:gd name="connsiteY20" fmla="*/ 2008403 h 6925843"/>
              <a:gd name="connsiteX21" fmla="*/ 12172335 w 12172336"/>
              <a:gd name="connsiteY21" fmla="*/ 2008403 h 6925843"/>
              <a:gd name="connsiteX22" fmla="*/ 12172335 w 12172336"/>
              <a:gd name="connsiteY22" fmla="*/ 6912078 h 6925843"/>
              <a:gd name="connsiteX23" fmla="*/ 7082176 w 12172336"/>
              <a:gd name="connsiteY23" fmla="*/ 6912078 h 6925843"/>
              <a:gd name="connsiteX24" fmla="*/ 7082176 w 12172336"/>
              <a:gd name="connsiteY24" fmla="*/ 2008405 h 6925843"/>
              <a:gd name="connsiteX25" fmla="*/ 6892741 w 12172336"/>
              <a:gd name="connsiteY25" fmla="*/ 2008405 h 6925843"/>
              <a:gd name="connsiteX26" fmla="*/ 6892741 w 12172336"/>
              <a:gd name="connsiteY26" fmla="*/ 6912078 h 6925843"/>
              <a:gd name="connsiteX27" fmla="*/ 3170576 w 12172336"/>
              <a:gd name="connsiteY27" fmla="*/ 6912078 h 6925843"/>
              <a:gd name="connsiteX28" fmla="*/ 3170576 w 12172336"/>
              <a:gd name="connsiteY28" fmla="*/ 4385843 h 6925843"/>
              <a:gd name="connsiteX29" fmla="*/ 6892740 w 12172336"/>
              <a:gd name="connsiteY29" fmla="*/ 4385843 h 6925843"/>
              <a:gd name="connsiteX30" fmla="*/ 6892740 w 12172336"/>
              <a:gd name="connsiteY30" fmla="*/ 4213123 h 6925843"/>
              <a:gd name="connsiteX31" fmla="*/ 3170576 w 12172336"/>
              <a:gd name="connsiteY31" fmla="*/ 4213123 h 6925843"/>
              <a:gd name="connsiteX32" fmla="*/ 3170576 w 12172336"/>
              <a:gd name="connsiteY32" fmla="*/ 17044 h 6925843"/>
              <a:gd name="connsiteX33" fmla="*/ 2981141 w 12172336"/>
              <a:gd name="connsiteY33" fmla="*/ 17044 h 6925843"/>
              <a:gd name="connsiteX34" fmla="*/ 2981141 w 12172336"/>
              <a:gd name="connsiteY34" fmla="*/ 6912078 h 6925843"/>
              <a:gd name="connsiteX35" fmla="*/ 0 w 12172336"/>
              <a:gd name="connsiteY35" fmla="*/ 6912078 h 6925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72336" h="6925843">
                <a:moveTo>
                  <a:pt x="6892741" y="6912078"/>
                </a:moveTo>
                <a:lnTo>
                  <a:pt x="7082176" y="6912078"/>
                </a:lnTo>
                <a:lnTo>
                  <a:pt x="7082176" y="6918961"/>
                </a:lnTo>
                <a:lnTo>
                  <a:pt x="6892741" y="6918961"/>
                </a:lnTo>
                <a:close/>
                <a:moveTo>
                  <a:pt x="2981141" y="6912078"/>
                </a:moveTo>
                <a:lnTo>
                  <a:pt x="3170576" y="6912078"/>
                </a:lnTo>
                <a:lnTo>
                  <a:pt x="3170576" y="6925843"/>
                </a:lnTo>
                <a:lnTo>
                  <a:pt x="2981141" y="6925843"/>
                </a:lnTo>
                <a:close/>
                <a:moveTo>
                  <a:pt x="3170575" y="4213123"/>
                </a:moveTo>
                <a:lnTo>
                  <a:pt x="3170576" y="4213123"/>
                </a:lnTo>
                <a:lnTo>
                  <a:pt x="3170576" y="4385843"/>
                </a:lnTo>
                <a:lnTo>
                  <a:pt x="3170575" y="4385843"/>
                </a:lnTo>
                <a:close/>
                <a:moveTo>
                  <a:pt x="12172335" y="1835683"/>
                </a:moveTo>
                <a:lnTo>
                  <a:pt x="12172336" y="1835683"/>
                </a:lnTo>
                <a:lnTo>
                  <a:pt x="12172336" y="2008403"/>
                </a:lnTo>
                <a:lnTo>
                  <a:pt x="12172335" y="2008403"/>
                </a:lnTo>
                <a:close/>
                <a:moveTo>
                  <a:pt x="0" y="0"/>
                </a:moveTo>
                <a:lnTo>
                  <a:pt x="12172335" y="0"/>
                </a:lnTo>
                <a:lnTo>
                  <a:pt x="12172335" y="1835683"/>
                </a:lnTo>
                <a:lnTo>
                  <a:pt x="3170577" y="1835683"/>
                </a:lnTo>
                <a:lnTo>
                  <a:pt x="3170577" y="2008403"/>
                </a:lnTo>
                <a:lnTo>
                  <a:pt x="12172335" y="2008403"/>
                </a:lnTo>
                <a:lnTo>
                  <a:pt x="12172335" y="6912078"/>
                </a:lnTo>
                <a:lnTo>
                  <a:pt x="7082176" y="6912078"/>
                </a:lnTo>
                <a:lnTo>
                  <a:pt x="7082176" y="2008405"/>
                </a:lnTo>
                <a:lnTo>
                  <a:pt x="6892741" y="2008405"/>
                </a:lnTo>
                <a:lnTo>
                  <a:pt x="6892741" y="6912078"/>
                </a:lnTo>
                <a:lnTo>
                  <a:pt x="3170576" y="6912078"/>
                </a:lnTo>
                <a:lnTo>
                  <a:pt x="3170576" y="4385843"/>
                </a:lnTo>
                <a:lnTo>
                  <a:pt x="6892740" y="4385843"/>
                </a:lnTo>
                <a:lnTo>
                  <a:pt x="6892740" y="4213123"/>
                </a:lnTo>
                <a:lnTo>
                  <a:pt x="3170576" y="4213123"/>
                </a:lnTo>
                <a:lnTo>
                  <a:pt x="3170576" y="17044"/>
                </a:lnTo>
                <a:lnTo>
                  <a:pt x="2981141" y="17044"/>
                </a:lnTo>
                <a:lnTo>
                  <a:pt x="2981141" y="6912078"/>
                </a:lnTo>
                <a:lnTo>
                  <a:pt x="0" y="6912078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851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 descr="bina, iç mekan, tren, istasyon içeren bir resim&#10;&#10;Açıklama otomatik olarak oluşturuldu">
            <a:extLst>
              <a:ext uri="{FF2B5EF4-FFF2-40B4-BE49-F238E27FC236}">
                <a16:creationId xmlns:a16="http://schemas.microsoft.com/office/drawing/2014/main" id="{BCBC5C23-4213-4175-ACF7-FC435D855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68" b="13678"/>
          <a:stretch/>
        </p:blipFill>
        <p:spPr>
          <a:xfrm>
            <a:off x="20" y="1282"/>
            <a:ext cx="20574000" cy="11570731"/>
          </a:xfrm>
          <a:prstGeom prst="rect">
            <a:avLst/>
          </a:prstGeom>
        </p:spPr>
      </p:pic>
      <p:sp>
        <p:nvSpPr>
          <p:cNvPr id="14" name="Serbest Form: Şekil 13">
            <a:extLst>
              <a:ext uri="{FF2B5EF4-FFF2-40B4-BE49-F238E27FC236}">
                <a16:creationId xmlns:a16="http://schemas.microsoft.com/office/drawing/2014/main" id="{7282B24A-007C-498D-BCEB-D9A028A0F6A4}"/>
              </a:ext>
            </a:extLst>
          </p:cNvPr>
          <p:cNvSpPr/>
          <p:nvPr/>
        </p:nvSpPr>
        <p:spPr>
          <a:xfrm>
            <a:off x="1325880" y="792480"/>
            <a:ext cx="9540240" cy="5273040"/>
          </a:xfrm>
          <a:custGeom>
            <a:avLst/>
            <a:gdLst>
              <a:gd name="connsiteX0" fmla="*/ 0 w 9540240"/>
              <a:gd name="connsiteY0" fmla="*/ 3050883 h 5273040"/>
              <a:gd name="connsiteX1" fmla="*/ 6263933 w 9540240"/>
              <a:gd name="connsiteY1" fmla="*/ 3050883 h 5273040"/>
              <a:gd name="connsiteX2" fmla="*/ 6263933 w 9540240"/>
              <a:gd name="connsiteY2" fmla="*/ 5273040 h 5273040"/>
              <a:gd name="connsiteX3" fmla="*/ 0 w 9540240"/>
              <a:gd name="connsiteY3" fmla="*/ 5273040 h 5273040"/>
              <a:gd name="connsiteX4" fmla="*/ 6371933 w 9540240"/>
              <a:gd name="connsiteY4" fmla="*/ 998245 h 5273040"/>
              <a:gd name="connsiteX5" fmla="*/ 9540240 w 9540240"/>
              <a:gd name="connsiteY5" fmla="*/ 998245 h 5273040"/>
              <a:gd name="connsiteX6" fmla="*/ 9540240 w 9540240"/>
              <a:gd name="connsiteY6" fmla="*/ 5273040 h 5273040"/>
              <a:gd name="connsiteX7" fmla="*/ 6371933 w 9540240"/>
              <a:gd name="connsiteY7" fmla="*/ 5273040 h 5273040"/>
              <a:gd name="connsiteX8" fmla="*/ 0 w 9540240"/>
              <a:gd name="connsiteY8" fmla="*/ 998245 h 5273040"/>
              <a:gd name="connsiteX9" fmla="*/ 6263933 w 9540240"/>
              <a:gd name="connsiteY9" fmla="*/ 998245 h 5273040"/>
              <a:gd name="connsiteX10" fmla="*/ 6263933 w 9540240"/>
              <a:gd name="connsiteY10" fmla="*/ 2942883 h 5273040"/>
              <a:gd name="connsiteX11" fmla="*/ 0 w 9540240"/>
              <a:gd name="connsiteY11" fmla="*/ 2942883 h 5273040"/>
              <a:gd name="connsiteX12" fmla="*/ 0 w 9540240"/>
              <a:gd name="connsiteY12" fmla="*/ 0 h 5273040"/>
              <a:gd name="connsiteX13" fmla="*/ 9540240 w 9540240"/>
              <a:gd name="connsiteY13" fmla="*/ 0 h 5273040"/>
              <a:gd name="connsiteX14" fmla="*/ 9540240 w 9540240"/>
              <a:gd name="connsiteY14" fmla="*/ 890245 h 5273040"/>
              <a:gd name="connsiteX15" fmla="*/ 0 w 9540240"/>
              <a:gd name="connsiteY15" fmla="*/ 890245 h 527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540240" h="5273040">
                <a:moveTo>
                  <a:pt x="0" y="3050883"/>
                </a:moveTo>
                <a:lnTo>
                  <a:pt x="6263933" y="3050883"/>
                </a:lnTo>
                <a:lnTo>
                  <a:pt x="6263933" y="5273040"/>
                </a:lnTo>
                <a:lnTo>
                  <a:pt x="0" y="5273040"/>
                </a:lnTo>
                <a:close/>
                <a:moveTo>
                  <a:pt x="6371933" y="998245"/>
                </a:moveTo>
                <a:lnTo>
                  <a:pt x="9540240" y="998245"/>
                </a:lnTo>
                <a:lnTo>
                  <a:pt x="9540240" y="5273040"/>
                </a:lnTo>
                <a:lnTo>
                  <a:pt x="6371933" y="5273040"/>
                </a:lnTo>
                <a:close/>
                <a:moveTo>
                  <a:pt x="0" y="998245"/>
                </a:moveTo>
                <a:lnTo>
                  <a:pt x="6263933" y="998245"/>
                </a:lnTo>
                <a:lnTo>
                  <a:pt x="6263933" y="2942883"/>
                </a:lnTo>
                <a:lnTo>
                  <a:pt x="0" y="2942883"/>
                </a:lnTo>
                <a:close/>
                <a:moveTo>
                  <a:pt x="0" y="0"/>
                </a:moveTo>
                <a:lnTo>
                  <a:pt x="9540240" y="0"/>
                </a:lnTo>
                <a:lnTo>
                  <a:pt x="9540240" y="890245"/>
                </a:lnTo>
                <a:lnTo>
                  <a:pt x="0" y="890245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rgbClr val="7030A0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0770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bina, iç mekan, tren, iz içeren bir resim&#10;&#10;Açıklama otomatik olarak oluşturuldu">
            <a:extLst>
              <a:ext uri="{FF2B5EF4-FFF2-40B4-BE49-F238E27FC236}">
                <a16:creationId xmlns:a16="http://schemas.microsoft.com/office/drawing/2014/main" id="{DCB0EC13-66AC-414B-9C35-D2B19D40D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19040475" cy="1071562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2" name="Serbest Form: Şekil 11">
            <a:extLst>
              <a:ext uri="{FF2B5EF4-FFF2-40B4-BE49-F238E27FC236}">
                <a16:creationId xmlns:a16="http://schemas.microsoft.com/office/drawing/2014/main" id="{BD8740F1-E3F5-4A79-B56A-EF2E00942F9F}"/>
              </a:ext>
            </a:extLst>
          </p:cNvPr>
          <p:cNvSpPr/>
          <p:nvPr/>
        </p:nvSpPr>
        <p:spPr>
          <a:xfrm>
            <a:off x="1065320" y="585926"/>
            <a:ext cx="9996257" cy="5752730"/>
          </a:xfrm>
          <a:custGeom>
            <a:avLst/>
            <a:gdLst>
              <a:gd name="connsiteX0" fmla="*/ 7146360 w 9996257"/>
              <a:gd name="connsiteY0" fmla="*/ 3337916 h 5752730"/>
              <a:gd name="connsiteX1" fmla="*/ 9996257 w 9996257"/>
              <a:gd name="connsiteY1" fmla="*/ 3337916 h 5752730"/>
              <a:gd name="connsiteX2" fmla="*/ 9996257 w 9996257"/>
              <a:gd name="connsiteY2" fmla="*/ 5752730 h 5752730"/>
              <a:gd name="connsiteX3" fmla="*/ 7146360 w 9996257"/>
              <a:gd name="connsiteY3" fmla="*/ 5752730 h 5752730"/>
              <a:gd name="connsiteX4" fmla="*/ 0 w 9996257"/>
              <a:gd name="connsiteY4" fmla="*/ 3337916 h 5752730"/>
              <a:gd name="connsiteX5" fmla="*/ 7020276 w 9996257"/>
              <a:gd name="connsiteY5" fmla="*/ 3337916 h 5752730"/>
              <a:gd name="connsiteX6" fmla="*/ 7020276 w 9996257"/>
              <a:gd name="connsiteY6" fmla="*/ 5752730 h 5752730"/>
              <a:gd name="connsiteX7" fmla="*/ 0 w 9996257"/>
              <a:gd name="connsiteY7" fmla="*/ 5752730 h 5752730"/>
              <a:gd name="connsiteX8" fmla="*/ 0 w 9996257"/>
              <a:gd name="connsiteY8" fmla="*/ 1315363 h 5752730"/>
              <a:gd name="connsiteX9" fmla="*/ 7020276 w 9996257"/>
              <a:gd name="connsiteY9" fmla="*/ 1315363 h 5752730"/>
              <a:gd name="connsiteX10" fmla="*/ 7020276 w 9996257"/>
              <a:gd name="connsiteY10" fmla="*/ 3229916 h 5752730"/>
              <a:gd name="connsiteX11" fmla="*/ 0 w 9996257"/>
              <a:gd name="connsiteY11" fmla="*/ 3229916 h 5752730"/>
              <a:gd name="connsiteX12" fmla="*/ 7146360 w 9996257"/>
              <a:gd name="connsiteY12" fmla="*/ 0 h 5752730"/>
              <a:gd name="connsiteX13" fmla="*/ 9996257 w 9996257"/>
              <a:gd name="connsiteY13" fmla="*/ 0 h 5752730"/>
              <a:gd name="connsiteX14" fmla="*/ 9996257 w 9996257"/>
              <a:gd name="connsiteY14" fmla="*/ 3229916 h 5752730"/>
              <a:gd name="connsiteX15" fmla="*/ 7146360 w 9996257"/>
              <a:gd name="connsiteY15" fmla="*/ 3229916 h 5752730"/>
              <a:gd name="connsiteX16" fmla="*/ 0 w 9996257"/>
              <a:gd name="connsiteY16" fmla="*/ 0 h 5752730"/>
              <a:gd name="connsiteX17" fmla="*/ 7020276 w 9996257"/>
              <a:gd name="connsiteY17" fmla="*/ 0 h 5752730"/>
              <a:gd name="connsiteX18" fmla="*/ 7020276 w 9996257"/>
              <a:gd name="connsiteY18" fmla="*/ 1207363 h 5752730"/>
              <a:gd name="connsiteX19" fmla="*/ 0 w 9996257"/>
              <a:gd name="connsiteY19" fmla="*/ 1207363 h 575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96257" h="5752730">
                <a:moveTo>
                  <a:pt x="7146360" y="3337916"/>
                </a:moveTo>
                <a:lnTo>
                  <a:pt x="9996257" y="3337916"/>
                </a:lnTo>
                <a:lnTo>
                  <a:pt x="9996257" y="5752730"/>
                </a:lnTo>
                <a:lnTo>
                  <a:pt x="7146360" y="5752730"/>
                </a:lnTo>
                <a:close/>
                <a:moveTo>
                  <a:pt x="0" y="3337916"/>
                </a:moveTo>
                <a:lnTo>
                  <a:pt x="7020276" y="3337916"/>
                </a:lnTo>
                <a:lnTo>
                  <a:pt x="7020276" y="5752730"/>
                </a:lnTo>
                <a:lnTo>
                  <a:pt x="0" y="5752730"/>
                </a:lnTo>
                <a:close/>
                <a:moveTo>
                  <a:pt x="0" y="1315363"/>
                </a:moveTo>
                <a:lnTo>
                  <a:pt x="7020276" y="1315363"/>
                </a:lnTo>
                <a:lnTo>
                  <a:pt x="7020276" y="3229916"/>
                </a:lnTo>
                <a:lnTo>
                  <a:pt x="0" y="3229916"/>
                </a:lnTo>
                <a:close/>
                <a:moveTo>
                  <a:pt x="7146360" y="0"/>
                </a:moveTo>
                <a:lnTo>
                  <a:pt x="9996257" y="0"/>
                </a:lnTo>
                <a:lnTo>
                  <a:pt x="9996257" y="3229916"/>
                </a:lnTo>
                <a:lnTo>
                  <a:pt x="7146360" y="3229916"/>
                </a:lnTo>
                <a:close/>
                <a:moveTo>
                  <a:pt x="0" y="0"/>
                </a:moveTo>
                <a:lnTo>
                  <a:pt x="7020276" y="0"/>
                </a:lnTo>
                <a:lnTo>
                  <a:pt x="7020276" y="1207363"/>
                </a:lnTo>
                <a:lnTo>
                  <a:pt x="0" y="1207363"/>
                </a:lnTo>
                <a:close/>
              </a:path>
            </a:pathLst>
          </a:custGeo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241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bina, fabrika, çelik, iç mekan içeren bir resim&#10;&#10;Açıklama otomatik olarak oluşturuldu">
            <a:extLst>
              <a:ext uri="{FF2B5EF4-FFF2-40B4-BE49-F238E27FC236}">
                <a16:creationId xmlns:a16="http://schemas.microsoft.com/office/drawing/2014/main" id="{1B97D820-DBE1-4583-7AFD-61D5DC0E0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" y="0"/>
            <a:ext cx="1218590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erbest Form: Şekil 9">
            <a:extLst>
              <a:ext uri="{FF2B5EF4-FFF2-40B4-BE49-F238E27FC236}">
                <a16:creationId xmlns:a16="http://schemas.microsoft.com/office/drawing/2014/main" id="{6A59A5DF-E395-C89E-F6FA-0B7F44B53116}"/>
              </a:ext>
            </a:extLst>
          </p:cNvPr>
          <p:cNvSpPr/>
          <p:nvPr/>
        </p:nvSpPr>
        <p:spPr>
          <a:xfrm>
            <a:off x="1910082" y="711200"/>
            <a:ext cx="9164319" cy="5699760"/>
          </a:xfrm>
          <a:custGeom>
            <a:avLst/>
            <a:gdLst>
              <a:gd name="connsiteX0" fmla="*/ 6225564 w 9164319"/>
              <a:gd name="connsiteY0" fmla="*/ 3911943 h 5699760"/>
              <a:gd name="connsiteX1" fmla="*/ 9164319 w 9164319"/>
              <a:gd name="connsiteY1" fmla="*/ 3911943 h 5699760"/>
              <a:gd name="connsiteX2" fmla="*/ 9164319 w 9164319"/>
              <a:gd name="connsiteY2" fmla="*/ 5699760 h 5699760"/>
              <a:gd name="connsiteX3" fmla="*/ 6225564 w 9164319"/>
              <a:gd name="connsiteY3" fmla="*/ 5699760 h 5699760"/>
              <a:gd name="connsiteX4" fmla="*/ 0 w 9164319"/>
              <a:gd name="connsiteY4" fmla="*/ 3911943 h 5699760"/>
              <a:gd name="connsiteX5" fmla="*/ 6117564 w 9164319"/>
              <a:gd name="connsiteY5" fmla="*/ 3911943 h 5699760"/>
              <a:gd name="connsiteX6" fmla="*/ 6117564 w 9164319"/>
              <a:gd name="connsiteY6" fmla="*/ 5699760 h 5699760"/>
              <a:gd name="connsiteX7" fmla="*/ 0 w 9164319"/>
              <a:gd name="connsiteY7" fmla="*/ 5699760 h 5699760"/>
              <a:gd name="connsiteX8" fmla="*/ 0 w 9164319"/>
              <a:gd name="connsiteY8" fmla="*/ 1824381 h 5699760"/>
              <a:gd name="connsiteX9" fmla="*/ 6117564 w 9164319"/>
              <a:gd name="connsiteY9" fmla="*/ 1824381 h 5699760"/>
              <a:gd name="connsiteX10" fmla="*/ 6117564 w 9164319"/>
              <a:gd name="connsiteY10" fmla="*/ 3803943 h 5699760"/>
              <a:gd name="connsiteX11" fmla="*/ 0 w 9164319"/>
              <a:gd name="connsiteY11" fmla="*/ 3803943 h 5699760"/>
              <a:gd name="connsiteX12" fmla="*/ 6225564 w 9164319"/>
              <a:gd name="connsiteY12" fmla="*/ 0 h 5699760"/>
              <a:gd name="connsiteX13" fmla="*/ 9164319 w 9164319"/>
              <a:gd name="connsiteY13" fmla="*/ 0 h 5699760"/>
              <a:gd name="connsiteX14" fmla="*/ 9164319 w 9164319"/>
              <a:gd name="connsiteY14" fmla="*/ 3803943 h 5699760"/>
              <a:gd name="connsiteX15" fmla="*/ 6225564 w 9164319"/>
              <a:gd name="connsiteY15" fmla="*/ 3803943 h 5699760"/>
              <a:gd name="connsiteX16" fmla="*/ 0 w 9164319"/>
              <a:gd name="connsiteY16" fmla="*/ 0 h 5699760"/>
              <a:gd name="connsiteX17" fmla="*/ 6117564 w 9164319"/>
              <a:gd name="connsiteY17" fmla="*/ 0 h 5699760"/>
              <a:gd name="connsiteX18" fmla="*/ 6117564 w 9164319"/>
              <a:gd name="connsiteY18" fmla="*/ 1716380 h 5699760"/>
              <a:gd name="connsiteX19" fmla="*/ 0 w 9164319"/>
              <a:gd name="connsiteY19" fmla="*/ 1716380 h 569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164319" h="5699760">
                <a:moveTo>
                  <a:pt x="6225564" y="3911943"/>
                </a:moveTo>
                <a:lnTo>
                  <a:pt x="9164319" y="3911943"/>
                </a:lnTo>
                <a:lnTo>
                  <a:pt x="9164319" y="5699760"/>
                </a:lnTo>
                <a:lnTo>
                  <a:pt x="6225564" y="5699760"/>
                </a:lnTo>
                <a:close/>
                <a:moveTo>
                  <a:pt x="0" y="3911943"/>
                </a:moveTo>
                <a:lnTo>
                  <a:pt x="6117564" y="3911943"/>
                </a:lnTo>
                <a:lnTo>
                  <a:pt x="6117564" y="5699760"/>
                </a:lnTo>
                <a:lnTo>
                  <a:pt x="0" y="5699760"/>
                </a:lnTo>
                <a:close/>
                <a:moveTo>
                  <a:pt x="0" y="1824381"/>
                </a:moveTo>
                <a:lnTo>
                  <a:pt x="6117564" y="1824381"/>
                </a:lnTo>
                <a:lnTo>
                  <a:pt x="6117564" y="3803943"/>
                </a:lnTo>
                <a:lnTo>
                  <a:pt x="0" y="3803943"/>
                </a:lnTo>
                <a:close/>
                <a:moveTo>
                  <a:pt x="6225564" y="0"/>
                </a:moveTo>
                <a:lnTo>
                  <a:pt x="9164319" y="0"/>
                </a:lnTo>
                <a:lnTo>
                  <a:pt x="9164319" y="3803943"/>
                </a:lnTo>
                <a:lnTo>
                  <a:pt x="6225564" y="3803943"/>
                </a:lnTo>
                <a:close/>
                <a:moveTo>
                  <a:pt x="0" y="0"/>
                </a:moveTo>
                <a:lnTo>
                  <a:pt x="6117564" y="0"/>
                </a:lnTo>
                <a:lnTo>
                  <a:pt x="6117564" y="1716380"/>
                </a:lnTo>
                <a:lnTo>
                  <a:pt x="0" y="171638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297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F4A63FD-7A12-6F60-B7C5-32E6A5890C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 </a:t>
            </a:r>
          </a:p>
        </p:txBody>
      </p:sp>
      <p:pic>
        <p:nvPicPr>
          <p:cNvPr id="5" name="Resim 4" descr="siyah beyaz, bulut, monokrom, tek renkli, bina içeren bir resim&#10;&#10;Açıklama otomatik olarak oluşturuldu">
            <a:extLst>
              <a:ext uri="{FF2B5EF4-FFF2-40B4-BE49-F238E27FC236}">
                <a16:creationId xmlns:a16="http://schemas.microsoft.com/office/drawing/2014/main" id="{8833A71A-E62E-5293-C0DE-EFF474AD4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890" y="0"/>
            <a:ext cx="12673780" cy="6858000"/>
          </a:xfrm>
          <a:prstGeom prst="rect">
            <a:avLst/>
          </a:prstGeom>
        </p:spPr>
      </p:pic>
      <p:sp>
        <p:nvSpPr>
          <p:cNvPr id="19" name="Serbest Form: Şekil 18">
            <a:extLst>
              <a:ext uri="{FF2B5EF4-FFF2-40B4-BE49-F238E27FC236}">
                <a16:creationId xmlns:a16="http://schemas.microsoft.com/office/drawing/2014/main" id="{8E94FDD5-DED7-4922-32E1-8F1DF427704A}"/>
              </a:ext>
            </a:extLst>
          </p:cNvPr>
          <p:cNvSpPr/>
          <p:nvPr/>
        </p:nvSpPr>
        <p:spPr>
          <a:xfrm>
            <a:off x="1179871" y="535705"/>
            <a:ext cx="9488129" cy="5948516"/>
          </a:xfrm>
          <a:custGeom>
            <a:avLst/>
            <a:gdLst>
              <a:gd name="connsiteX0" fmla="*/ 7032599 w 9488129"/>
              <a:gd name="connsiteY0" fmla="*/ 3291209 h 5948516"/>
              <a:gd name="connsiteX1" fmla="*/ 9488129 w 9488129"/>
              <a:gd name="connsiteY1" fmla="*/ 3291209 h 5948516"/>
              <a:gd name="connsiteX2" fmla="*/ 9488129 w 9488129"/>
              <a:gd name="connsiteY2" fmla="*/ 5948516 h 5948516"/>
              <a:gd name="connsiteX3" fmla="*/ 7032599 w 9488129"/>
              <a:gd name="connsiteY3" fmla="*/ 5948516 h 5948516"/>
              <a:gd name="connsiteX4" fmla="*/ 0 w 9488129"/>
              <a:gd name="connsiteY4" fmla="*/ 3291209 h 5948516"/>
              <a:gd name="connsiteX5" fmla="*/ 6907470 w 9488129"/>
              <a:gd name="connsiteY5" fmla="*/ 3291209 h 5948516"/>
              <a:gd name="connsiteX6" fmla="*/ 6907470 w 9488129"/>
              <a:gd name="connsiteY6" fmla="*/ 5948516 h 5948516"/>
              <a:gd name="connsiteX7" fmla="*/ 0 w 9488129"/>
              <a:gd name="connsiteY7" fmla="*/ 5948516 h 5948516"/>
              <a:gd name="connsiteX8" fmla="*/ 0 w 9488129"/>
              <a:gd name="connsiteY8" fmla="*/ 1346521 h 5948516"/>
              <a:gd name="connsiteX9" fmla="*/ 6907470 w 9488129"/>
              <a:gd name="connsiteY9" fmla="*/ 1346521 h 5948516"/>
              <a:gd name="connsiteX10" fmla="*/ 6907470 w 9488129"/>
              <a:gd name="connsiteY10" fmla="*/ 3199658 h 5948516"/>
              <a:gd name="connsiteX11" fmla="*/ 0 w 9488129"/>
              <a:gd name="connsiteY11" fmla="*/ 3199658 h 5948516"/>
              <a:gd name="connsiteX12" fmla="*/ 7032599 w 9488129"/>
              <a:gd name="connsiteY12" fmla="*/ 0 h 5948516"/>
              <a:gd name="connsiteX13" fmla="*/ 9488129 w 9488129"/>
              <a:gd name="connsiteY13" fmla="*/ 0 h 5948516"/>
              <a:gd name="connsiteX14" fmla="*/ 9488129 w 9488129"/>
              <a:gd name="connsiteY14" fmla="*/ 3199658 h 5948516"/>
              <a:gd name="connsiteX15" fmla="*/ 7032599 w 9488129"/>
              <a:gd name="connsiteY15" fmla="*/ 3199658 h 5948516"/>
              <a:gd name="connsiteX16" fmla="*/ 0 w 9488129"/>
              <a:gd name="connsiteY16" fmla="*/ 0 h 5948516"/>
              <a:gd name="connsiteX17" fmla="*/ 6907470 w 9488129"/>
              <a:gd name="connsiteY17" fmla="*/ 0 h 5948516"/>
              <a:gd name="connsiteX18" fmla="*/ 6907470 w 9488129"/>
              <a:gd name="connsiteY18" fmla="*/ 1254970 h 5948516"/>
              <a:gd name="connsiteX19" fmla="*/ 0 w 9488129"/>
              <a:gd name="connsiteY19" fmla="*/ 1254970 h 5948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488129" h="5948516">
                <a:moveTo>
                  <a:pt x="7032599" y="3291209"/>
                </a:moveTo>
                <a:lnTo>
                  <a:pt x="9488129" y="3291209"/>
                </a:lnTo>
                <a:lnTo>
                  <a:pt x="9488129" y="5948516"/>
                </a:lnTo>
                <a:lnTo>
                  <a:pt x="7032599" y="5948516"/>
                </a:lnTo>
                <a:close/>
                <a:moveTo>
                  <a:pt x="0" y="3291209"/>
                </a:moveTo>
                <a:lnTo>
                  <a:pt x="6907470" y="3291209"/>
                </a:lnTo>
                <a:lnTo>
                  <a:pt x="6907470" y="5948516"/>
                </a:lnTo>
                <a:lnTo>
                  <a:pt x="0" y="5948516"/>
                </a:lnTo>
                <a:close/>
                <a:moveTo>
                  <a:pt x="0" y="1346521"/>
                </a:moveTo>
                <a:lnTo>
                  <a:pt x="6907470" y="1346521"/>
                </a:lnTo>
                <a:lnTo>
                  <a:pt x="6907470" y="3199658"/>
                </a:lnTo>
                <a:lnTo>
                  <a:pt x="0" y="3199658"/>
                </a:lnTo>
                <a:close/>
                <a:moveTo>
                  <a:pt x="7032599" y="0"/>
                </a:moveTo>
                <a:lnTo>
                  <a:pt x="9488129" y="0"/>
                </a:lnTo>
                <a:lnTo>
                  <a:pt x="9488129" y="3199658"/>
                </a:lnTo>
                <a:lnTo>
                  <a:pt x="7032599" y="3199658"/>
                </a:lnTo>
                <a:close/>
                <a:moveTo>
                  <a:pt x="0" y="0"/>
                </a:moveTo>
                <a:lnTo>
                  <a:pt x="6907470" y="0"/>
                </a:lnTo>
                <a:lnTo>
                  <a:pt x="6907470" y="1254970"/>
                </a:lnTo>
                <a:lnTo>
                  <a:pt x="0" y="1254970"/>
                </a:lnTo>
                <a:close/>
              </a:path>
            </a:pathLst>
          </a:cu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71806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bina, fabrika, çelik, iç mekan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94C37E7B-6689-5FD1-FD47-AD5AE96F8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7777" y="-1779104"/>
            <a:ext cx="13939777" cy="9276288"/>
          </a:xfrm>
          <a:prstGeom prst="rect">
            <a:avLst/>
          </a:prstGeom>
        </p:spPr>
      </p:pic>
      <p:sp>
        <p:nvSpPr>
          <p:cNvPr id="98" name="Serbest Form: Şekil 97">
            <a:extLst>
              <a:ext uri="{FF2B5EF4-FFF2-40B4-BE49-F238E27FC236}">
                <a16:creationId xmlns:a16="http://schemas.microsoft.com/office/drawing/2014/main" id="{00397A59-8457-DCE0-FEAF-F5E5869BD779}"/>
              </a:ext>
            </a:extLst>
          </p:cNvPr>
          <p:cNvSpPr/>
          <p:nvPr/>
        </p:nvSpPr>
        <p:spPr>
          <a:xfrm>
            <a:off x="-381966" y="-972274"/>
            <a:ext cx="10660285" cy="7349922"/>
          </a:xfrm>
          <a:custGeom>
            <a:avLst/>
            <a:gdLst>
              <a:gd name="connsiteX0" fmla="*/ 2804214 w 10660285"/>
              <a:gd name="connsiteY0" fmla="*/ 2941668 h 7349922"/>
              <a:gd name="connsiteX1" fmla="*/ 5256476 w 10660285"/>
              <a:gd name="connsiteY1" fmla="*/ 2941668 h 7349922"/>
              <a:gd name="connsiteX2" fmla="*/ 5256476 w 10660285"/>
              <a:gd name="connsiteY2" fmla="*/ 7317747 h 7349922"/>
              <a:gd name="connsiteX3" fmla="*/ 5376081 w 10660285"/>
              <a:gd name="connsiteY3" fmla="*/ 7317747 h 7349922"/>
              <a:gd name="connsiteX4" fmla="*/ 5376081 w 10660285"/>
              <a:gd name="connsiteY4" fmla="*/ 2941668 h 7349922"/>
              <a:gd name="connsiteX5" fmla="*/ 7802186 w 10660285"/>
              <a:gd name="connsiteY5" fmla="*/ 2941668 h 7349922"/>
              <a:gd name="connsiteX6" fmla="*/ 7802186 w 10660285"/>
              <a:gd name="connsiteY6" fmla="*/ 7344046 h 7349922"/>
              <a:gd name="connsiteX7" fmla="*/ 7921791 w 10660285"/>
              <a:gd name="connsiteY7" fmla="*/ 7344046 h 7349922"/>
              <a:gd name="connsiteX8" fmla="*/ 7921791 w 10660285"/>
              <a:gd name="connsiteY8" fmla="*/ 2941668 h 7349922"/>
              <a:gd name="connsiteX9" fmla="*/ 10660285 w 10660285"/>
              <a:gd name="connsiteY9" fmla="*/ 2941668 h 7349922"/>
              <a:gd name="connsiteX10" fmla="*/ 10660285 w 10660285"/>
              <a:gd name="connsiteY10" fmla="*/ 6914880 h 7349922"/>
              <a:gd name="connsiteX11" fmla="*/ 10225243 w 10660285"/>
              <a:gd name="connsiteY11" fmla="*/ 7349922 h 7349922"/>
              <a:gd name="connsiteX12" fmla="*/ 2804214 w 10660285"/>
              <a:gd name="connsiteY12" fmla="*/ 7349922 h 7349922"/>
              <a:gd name="connsiteX13" fmla="*/ 7802186 w 10660285"/>
              <a:gd name="connsiteY13" fmla="*/ 2934424 h 7349922"/>
              <a:gd name="connsiteX14" fmla="*/ 7921791 w 10660285"/>
              <a:gd name="connsiteY14" fmla="*/ 2934424 h 7349922"/>
              <a:gd name="connsiteX15" fmla="*/ 7921791 w 10660285"/>
              <a:gd name="connsiteY15" fmla="*/ 2941668 h 7349922"/>
              <a:gd name="connsiteX16" fmla="*/ 7802186 w 10660285"/>
              <a:gd name="connsiteY16" fmla="*/ 2941668 h 7349922"/>
              <a:gd name="connsiteX17" fmla="*/ 5256476 w 10660285"/>
              <a:gd name="connsiteY17" fmla="*/ 2934424 h 7349922"/>
              <a:gd name="connsiteX18" fmla="*/ 5376081 w 10660285"/>
              <a:gd name="connsiteY18" fmla="*/ 2934424 h 7349922"/>
              <a:gd name="connsiteX19" fmla="*/ 5376081 w 10660285"/>
              <a:gd name="connsiteY19" fmla="*/ 2941668 h 7349922"/>
              <a:gd name="connsiteX20" fmla="*/ 5256476 w 10660285"/>
              <a:gd name="connsiteY20" fmla="*/ 2941668 h 7349922"/>
              <a:gd name="connsiteX21" fmla="*/ 2684609 w 10660285"/>
              <a:gd name="connsiteY21" fmla="*/ 2934424 h 7349922"/>
              <a:gd name="connsiteX22" fmla="*/ 2804214 w 10660285"/>
              <a:gd name="connsiteY22" fmla="*/ 2934424 h 7349922"/>
              <a:gd name="connsiteX23" fmla="*/ 2804214 w 10660285"/>
              <a:gd name="connsiteY23" fmla="*/ 2941668 h 7349922"/>
              <a:gd name="connsiteX24" fmla="*/ 2684609 w 10660285"/>
              <a:gd name="connsiteY24" fmla="*/ 2941668 h 7349922"/>
              <a:gd name="connsiteX25" fmla="*/ 7786170 w 10660285"/>
              <a:gd name="connsiteY25" fmla="*/ 2820124 h 7349922"/>
              <a:gd name="connsiteX26" fmla="*/ 7950000 w 10660285"/>
              <a:gd name="connsiteY26" fmla="*/ 2820124 h 7349922"/>
              <a:gd name="connsiteX27" fmla="*/ 7950000 w 10660285"/>
              <a:gd name="connsiteY27" fmla="*/ 2934424 h 7349922"/>
              <a:gd name="connsiteX28" fmla="*/ 7921791 w 10660285"/>
              <a:gd name="connsiteY28" fmla="*/ 2934424 h 7349922"/>
              <a:gd name="connsiteX29" fmla="*/ 7921791 w 10660285"/>
              <a:gd name="connsiteY29" fmla="*/ 2822769 h 7349922"/>
              <a:gd name="connsiteX30" fmla="*/ 7802186 w 10660285"/>
              <a:gd name="connsiteY30" fmla="*/ 2822769 h 7349922"/>
              <a:gd name="connsiteX31" fmla="*/ 7802186 w 10660285"/>
              <a:gd name="connsiteY31" fmla="*/ 2934424 h 7349922"/>
              <a:gd name="connsiteX32" fmla="*/ 7786170 w 10660285"/>
              <a:gd name="connsiteY32" fmla="*/ 2934424 h 7349922"/>
              <a:gd name="connsiteX33" fmla="*/ 5256476 w 10660285"/>
              <a:gd name="connsiteY33" fmla="*/ 2814346 h 7349922"/>
              <a:gd name="connsiteX34" fmla="*/ 5376081 w 10660285"/>
              <a:gd name="connsiteY34" fmla="*/ 2814346 h 7349922"/>
              <a:gd name="connsiteX35" fmla="*/ 5376081 w 10660285"/>
              <a:gd name="connsiteY35" fmla="*/ 2820124 h 7349922"/>
              <a:gd name="connsiteX36" fmla="*/ 5256476 w 10660285"/>
              <a:gd name="connsiteY36" fmla="*/ 2820124 h 7349922"/>
              <a:gd name="connsiteX37" fmla="*/ 23149 w 10660285"/>
              <a:gd name="connsiteY37" fmla="*/ 522694 h 7349922"/>
              <a:gd name="connsiteX38" fmla="*/ 10660285 w 10660285"/>
              <a:gd name="connsiteY38" fmla="*/ 522694 h 7349922"/>
              <a:gd name="connsiteX39" fmla="*/ 10660285 w 10660285"/>
              <a:gd name="connsiteY39" fmla="*/ 2814346 h 7349922"/>
              <a:gd name="connsiteX40" fmla="*/ 5376081 w 10660285"/>
              <a:gd name="connsiteY40" fmla="*/ 2814346 h 7349922"/>
              <a:gd name="connsiteX41" fmla="*/ 5376081 w 10660285"/>
              <a:gd name="connsiteY41" fmla="*/ 2796470 h 7349922"/>
              <a:gd name="connsiteX42" fmla="*/ 5256476 w 10660285"/>
              <a:gd name="connsiteY42" fmla="*/ 2796470 h 7349922"/>
              <a:gd name="connsiteX43" fmla="*/ 5256476 w 10660285"/>
              <a:gd name="connsiteY43" fmla="*/ 2814346 h 7349922"/>
              <a:gd name="connsiteX44" fmla="*/ 23150 w 10660285"/>
              <a:gd name="connsiteY44" fmla="*/ 2814346 h 7349922"/>
              <a:gd name="connsiteX45" fmla="*/ 23150 w 10660285"/>
              <a:gd name="connsiteY45" fmla="*/ 2941668 h 7349922"/>
              <a:gd name="connsiteX46" fmla="*/ 2684609 w 10660285"/>
              <a:gd name="connsiteY46" fmla="*/ 2941668 h 7349922"/>
              <a:gd name="connsiteX47" fmla="*/ 2684609 w 10660285"/>
              <a:gd name="connsiteY47" fmla="*/ 7349922 h 7349922"/>
              <a:gd name="connsiteX48" fmla="*/ 458191 w 10660285"/>
              <a:gd name="connsiteY48" fmla="*/ 7349922 h 7349922"/>
              <a:gd name="connsiteX49" fmla="*/ 23149 w 10660285"/>
              <a:gd name="connsiteY49" fmla="*/ 6914880 h 7349922"/>
              <a:gd name="connsiteX50" fmla="*/ 0 w 10660285"/>
              <a:gd name="connsiteY50" fmla="*/ 385962 h 7349922"/>
              <a:gd name="connsiteX51" fmla="*/ 28097 w 10660285"/>
              <a:gd name="connsiteY51" fmla="*/ 385962 h 7349922"/>
              <a:gd name="connsiteX52" fmla="*/ 27884 w 10660285"/>
              <a:gd name="connsiteY52" fmla="*/ 388074 h 7349922"/>
              <a:gd name="connsiteX53" fmla="*/ 0 w 10660285"/>
              <a:gd name="connsiteY53" fmla="*/ 388074 h 7349922"/>
              <a:gd name="connsiteX54" fmla="*/ 458191 w 10660285"/>
              <a:gd name="connsiteY54" fmla="*/ 0 h 7349922"/>
              <a:gd name="connsiteX55" fmla="*/ 10225243 w 10660285"/>
              <a:gd name="connsiteY55" fmla="*/ 0 h 7349922"/>
              <a:gd name="connsiteX56" fmla="*/ 10651447 w 10660285"/>
              <a:gd name="connsiteY56" fmla="*/ 347366 h 7349922"/>
              <a:gd name="connsiteX57" fmla="*/ 10655550 w 10660285"/>
              <a:gd name="connsiteY57" fmla="*/ 388074 h 7349922"/>
              <a:gd name="connsiteX58" fmla="*/ 10637136 w 10660285"/>
              <a:gd name="connsiteY58" fmla="*/ 388074 h 7349922"/>
              <a:gd name="connsiteX59" fmla="*/ 10637136 w 10660285"/>
              <a:gd name="connsiteY59" fmla="*/ 385962 h 7349922"/>
              <a:gd name="connsiteX60" fmla="*/ 28097 w 10660285"/>
              <a:gd name="connsiteY60" fmla="*/ 385962 h 7349922"/>
              <a:gd name="connsiteX61" fmla="*/ 31988 w 10660285"/>
              <a:gd name="connsiteY61" fmla="*/ 347366 h 7349922"/>
              <a:gd name="connsiteX62" fmla="*/ 458191 w 10660285"/>
              <a:gd name="connsiteY62" fmla="*/ 0 h 734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0660285" h="7349922">
                <a:moveTo>
                  <a:pt x="2804214" y="2941668"/>
                </a:moveTo>
                <a:lnTo>
                  <a:pt x="5256476" y="2941668"/>
                </a:lnTo>
                <a:lnTo>
                  <a:pt x="5256476" y="7317747"/>
                </a:lnTo>
                <a:lnTo>
                  <a:pt x="5376081" y="7317747"/>
                </a:lnTo>
                <a:lnTo>
                  <a:pt x="5376081" y="2941668"/>
                </a:lnTo>
                <a:lnTo>
                  <a:pt x="7802186" y="2941668"/>
                </a:lnTo>
                <a:lnTo>
                  <a:pt x="7802186" y="7344046"/>
                </a:lnTo>
                <a:lnTo>
                  <a:pt x="7921791" y="7344046"/>
                </a:lnTo>
                <a:lnTo>
                  <a:pt x="7921791" y="2941668"/>
                </a:lnTo>
                <a:lnTo>
                  <a:pt x="10660285" y="2941668"/>
                </a:lnTo>
                <a:lnTo>
                  <a:pt x="10660285" y="6914880"/>
                </a:lnTo>
                <a:cubicBezTo>
                  <a:pt x="10660285" y="7155147"/>
                  <a:pt x="10465510" y="7349922"/>
                  <a:pt x="10225243" y="7349922"/>
                </a:cubicBezTo>
                <a:lnTo>
                  <a:pt x="2804214" y="7349922"/>
                </a:lnTo>
                <a:close/>
                <a:moveTo>
                  <a:pt x="7802186" y="2934424"/>
                </a:moveTo>
                <a:lnTo>
                  <a:pt x="7921791" y="2934424"/>
                </a:lnTo>
                <a:lnTo>
                  <a:pt x="7921791" y="2941668"/>
                </a:lnTo>
                <a:lnTo>
                  <a:pt x="7802186" y="2941668"/>
                </a:lnTo>
                <a:close/>
                <a:moveTo>
                  <a:pt x="5256476" y="2934424"/>
                </a:moveTo>
                <a:lnTo>
                  <a:pt x="5376081" y="2934424"/>
                </a:lnTo>
                <a:lnTo>
                  <a:pt x="5376081" y="2941668"/>
                </a:lnTo>
                <a:lnTo>
                  <a:pt x="5256476" y="2941668"/>
                </a:lnTo>
                <a:close/>
                <a:moveTo>
                  <a:pt x="2684609" y="2934424"/>
                </a:moveTo>
                <a:lnTo>
                  <a:pt x="2804214" y="2934424"/>
                </a:lnTo>
                <a:lnTo>
                  <a:pt x="2804214" y="2941668"/>
                </a:lnTo>
                <a:lnTo>
                  <a:pt x="2684609" y="2941668"/>
                </a:lnTo>
                <a:close/>
                <a:moveTo>
                  <a:pt x="7786170" y="2820124"/>
                </a:moveTo>
                <a:lnTo>
                  <a:pt x="7950000" y="2820124"/>
                </a:lnTo>
                <a:lnTo>
                  <a:pt x="7950000" y="2934424"/>
                </a:lnTo>
                <a:lnTo>
                  <a:pt x="7921791" y="2934424"/>
                </a:lnTo>
                <a:lnTo>
                  <a:pt x="7921791" y="2822769"/>
                </a:lnTo>
                <a:lnTo>
                  <a:pt x="7802186" y="2822769"/>
                </a:lnTo>
                <a:lnTo>
                  <a:pt x="7802186" y="2934424"/>
                </a:lnTo>
                <a:lnTo>
                  <a:pt x="7786170" y="2934424"/>
                </a:lnTo>
                <a:close/>
                <a:moveTo>
                  <a:pt x="5256476" y="2814346"/>
                </a:moveTo>
                <a:lnTo>
                  <a:pt x="5376081" y="2814346"/>
                </a:lnTo>
                <a:lnTo>
                  <a:pt x="5376081" y="2820124"/>
                </a:lnTo>
                <a:lnTo>
                  <a:pt x="5256476" y="2820124"/>
                </a:lnTo>
                <a:close/>
                <a:moveTo>
                  <a:pt x="23149" y="522694"/>
                </a:moveTo>
                <a:lnTo>
                  <a:pt x="10660285" y="522694"/>
                </a:lnTo>
                <a:lnTo>
                  <a:pt x="10660285" y="2814346"/>
                </a:lnTo>
                <a:lnTo>
                  <a:pt x="5376081" y="2814346"/>
                </a:lnTo>
                <a:lnTo>
                  <a:pt x="5376081" y="2796470"/>
                </a:lnTo>
                <a:lnTo>
                  <a:pt x="5256476" y="2796470"/>
                </a:lnTo>
                <a:lnTo>
                  <a:pt x="5256476" y="2814346"/>
                </a:lnTo>
                <a:lnTo>
                  <a:pt x="23150" y="2814346"/>
                </a:lnTo>
                <a:lnTo>
                  <a:pt x="23150" y="2941668"/>
                </a:lnTo>
                <a:lnTo>
                  <a:pt x="2684609" y="2941668"/>
                </a:lnTo>
                <a:lnTo>
                  <a:pt x="2684609" y="7349922"/>
                </a:lnTo>
                <a:lnTo>
                  <a:pt x="458191" y="7349922"/>
                </a:lnTo>
                <a:cubicBezTo>
                  <a:pt x="217924" y="7349922"/>
                  <a:pt x="23149" y="7155147"/>
                  <a:pt x="23149" y="6914880"/>
                </a:cubicBezTo>
                <a:close/>
                <a:moveTo>
                  <a:pt x="0" y="385962"/>
                </a:moveTo>
                <a:lnTo>
                  <a:pt x="28097" y="385962"/>
                </a:lnTo>
                <a:lnTo>
                  <a:pt x="27884" y="388074"/>
                </a:lnTo>
                <a:lnTo>
                  <a:pt x="0" y="388074"/>
                </a:lnTo>
                <a:close/>
                <a:moveTo>
                  <a:pt x="458191" y="0"/>
                </a:moveTo>
                <a:lnTo>
                  <a:pt x="10225243" y="0"/>
                </a:lnTo>
                <a:cubicBezTo>
                  <a:pt x="10435477" y="0"/>
                  <a:pt x="10610880" y="149125"/>
                  <a:pt x="10651447" y="347366"/>
                </a:cubicBezTo>
                <a:lnTo>
                  <a:pt x="10655550" y="388074"/>
                </a:lnTo>
                <a:lnTo>
                  <a:pt x="10637136" y="388074"/>
                </a:lnTo>
                <a:lnTo>
                  <a:pt x="10637136" y="385962"/>
                </a:lnTo>
                <a:lnTo>
                  <a:pt x="28097" y="385962"/>
                </a:lnTo>
                <a:lnTo>
                  <a:pt x="31988" y="347366"/>
                </a:lnTo>
                <a:cubicBezTo>
                  <a:pt x="72554" y="149125"/>
                  <a:pt x="247958" y="0"/>
                  <a:pt x="45819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837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kara taşıtı, mühendislik, makine, tekerlek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36202D60-466D-30CF-C7C1-3B84BB5D4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2559"/>
            <a:ext cx="12192000" cy="7203440"/>
          </a:xfrm>
          <a:prstGeom prst="rect">
            <a:avLst/>
          </a:prstGeom>
        </p:spPr>
      </p:pic>
      <p:sp>
        <p:nvSpPr>
          <p:cNvPr id="13" name="Serbest Form: Şekil 12">
            <a:extLst>
              <a:ext uri="{FF2B5EF4-FFF2-40B4-BE49-F238E27FC236}">
                <a16:creationId xmlns:a16="http://schemas.microsoft.com/office/drawing/2014/main" id="{05B45EBA-B672-E594-DF49-3CFFF005979F}"/>
              </a:ext>
            </a:extLst>
          </p:cNvPr>
          <p:cNvSpPr/>
          <p:nvPr/>
        </p:nvSpPr>
        <p:spPr>
          <a:xfrm>
            <a:off x="365762" y="2"/>
            <a:ext cx="11470639" cy="6715759"/>
          </a:xfrm>
          <a:custGeom>
            <a:avLst/>
            <a:gdLst>
              <a:gd name="connsiteX0" fmla="*/ 0 w 11470639"/>
              <a:gd name="connsiteY0" fmla="*/ 3515359 h 6715759"/>
              <a:gd name="connsiteX1" fmla="*/ 3119120 w 11470639"/>
              <a:gd name="connsiteY1" fmla="*/ 3515359 h 6715759"/>
              <a:gd name="connsiteX2" fmla="*/ 3119120 w 11470639"/>
              <a:gd name="connsiteY2" fmla="*/ 6715759 h 6715759"/>
              <a:gd name="connsiteX3" fmla="*/ 266750 w 11470639"/>
              <a:gd name="connsiteY3" fmla="*/ 6715759 h 6715759"/>
              <a:gd name="connsiteX4" fmla="*/ 0 w 11470639"/>
              <a:gd name="connsiteY4" fmla="*/ 6449009 h 6715759"/>
              <a:gd name="connsiteX5" fmla="*/ 3210560 w 11470639"/>
              <a:gd name="connsiteY5" fmla="*/ 0 h 6715759"/>
              <a:gd name="connsiteX6" fmla="*/ 7955279 w 11470639"/>
              <a:gd name="connsiteY6" fmla="*/ 0 h 6715759"/>
              <a:gd name="connsiteX7" fmla="*/ 7955279 w 11470639"/>
              <a:gd name="connsiteY7" fmla="*/ 3428999 h 6715759"/>
              <a:gd name="connsiteX8" fmla="*/ 8046719 w 11470639"/>
              <a:gd name="connsiteY8" fmla="*/ 3428999 h 6715759"/>
              <a:gd name="connsiteX9" fmla="*/ 8046719 w 11470639"/>
              <a:gd name="connsiteY9" fmla="*/ 0 h 6715759"/>
              <a:gd name="connsiteX10" fmla="*/ 11203889 w 11470639"/>
              <a:gd name="connsiteY10" fmla="*/ 0 h 6715759"/>
              <a:gd name="connsiteX11" fmla="*/ 11470639 w 11470639"/>
              <a:gd name="connsiteY11" fmla="*/ 266749 h 6715759"/>
              <a:gd name="connsiteX12" fmla="*/ 11470639 w 11470639"/>
              <a:gd name="connsiteY12" fmla="*/ 6449009 h 6715759"/>
              <a:gd name="connsiteX13" fmla="*/ 11203889 w 11470639"/>
              <a:gd name="connsiteY13" fmla="*/ 6715759 h 6715759"/>
              <a:gd name="connsiteX14" fmla="*/ 8590278 w 11470639"/>
              <a:gd name="connsiteY14" fmla="*/ 6715759 h 6715759"/>
              <a:gd name="connsiteX15" fmla="*/ 8590278 w 11470639"/>
              <a:gd name="connsiteY15" fmla="*/ 3525521 h 6715759"/>
              <a:gd name="connsiteX16" fmla="*/ 8498838 w 11470639"/>
              <a:gd name="connsiteY16" fmla="*/ 3525521 h 6715759"/>
              <a:gd name="connsiteX17" fmla="*/ 8498838 w 11470639"/>
              <a:gd name="connsiteY17" fmla="*/ 6715759 h 6715759"/>
              <a:gd name="connsiteX18" fmla="*/ 5801359 w 11470639"/>
              <a:gd name="connsiteY18" fmla="*/ 6715759 h 6715759"/>
              <a:gd name="connsiteX19" fmla="*/ 5801359 w 11470639"/>
              <a:gd name="connsiteY19" fmla="*/ 3515360 h 6715759"/>
              <a:gd name="connsiteX20" fmla="*/ 5709919 w 11470639"/>
              <a:gd name="connsiteY20" fmla="*/ 3515360 h 6715759"/>
              <a:gd name="connsiteX21" fmla="*/ 5709919 w 11470639"/>
              <a:gd name="connsiteY21" fmla="*/ 6715759 h 6715759"/>
              <a:gd name="connsiteX22" fmla="*/ 3210560 w 11470639"/>
              <a:gd name="connsiteY22" fmla="*/ 6715759 h 6715759"/>
              <a:gd name="connsiteX23" fmla="*/ 3210560 w 11470639"/>
              <a:gd name="connsiteY23" fmla="*/ 3515359 h 6715759"/>
              <a:gd name="connsiteX24" fmla="*/ 11470637 w 11470639"/>
              <a:gd name="connsiteY24" fmla="*/ 3515359 h 6715759"/>
              <a:gd name="connsiteX25" fmla="*/ 11470637 w 11470639"/>
              <a:gd name="connsiteY25" fmla="*/ 3439160 h 6715759"/>
              <a:gd name="connsiteX26" fmla="*/ 3210560 w 11470639"/>
              <a:gd name="connsiteY26" fmla="*/ 3439160 h 6715759"/>
              <a:gd name="connsiteX27" fmla="*/ 266750 w 11470639"/>
              <a:gd name="connsiteY27" fmla="*/ 0 h 6715759"/>
              <a:gd name="connsiteX28" fmla="*/ 3119120 w 11470639"/>
              <a:gd name="connsiteY28" fmla="*/ 0 h 6715759"/>
              <a:gd name="connsiteX29" fmla="*/ 3119120 w 11470639"/>
              <a:gd name="connsiteY29" fmla="*/ 3439160 h 6715759"/>
              <a:gd name="connsiteX30" fmla="*/ 0 w 11470639"/>
              <a:gd name="connsiteY30" fmla="*/ 3439160 h 6715759"/>
              <a:gd name="connsiteX31" fmla="*/ 0 w 11470639"/>
              <a:gd name="connsiteY31" fmla="*/ 266749 h 6715759"/>
              <a:gd name="connsiteX32" fmla="*/ 266750 w 11470639"/>
              <a:gd name="connsiteY32" fmla="*/ 0 h 671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1470639" h="6715759">
                <a:moveTo>
                  <a:pt x="0" y="3515359"/>
                </a:moveTo>
                <a:lnTo>
                  <a:pt x="3119120" y="3515359"/>
                </a:lnTo>
                <a:lnTo>
                  <a:pt x="3119120" y="6715759"/>
                </a:lnTo>
                <a:lnTo>
                  <a:pt x="266750" y="6715759"/>
                </a:lnTo>
                <a:cubicBezTo>
                  <a:pt x="119428" y="6715759"/>
                  <a:pt x="0" y="6596331"/>
                  <a:pt x="0" y="6449009"/>
                </a:cubicBezTo>
                <a:close/>
                <a:moveTo>
                  <a:pt x="3210560" y="0"/>
                </a:moveTo>
                <a:lnTo>
                  <a:pt x="7955279" y="0"/>
                </a:lnTo>
                <a:lnTo>
                  <a:pt x="7955279" y="3428999"/>
                </a:lnTo>
                <a:lnTo>
                  <a:pt x="8046719" y="3428999"/>
                </a:lnTo>
                <a:lnTo>
                  <a:pt x="8046719" y="0"/>
                </a:lnTo>
                <a:lnTo>
                  <a:pt x="11203889" y="0"/>
                </a:lnTo>
                <a:cubicBezTo>
                  <a:pt x="11351211" y="0"/>
                  <a:pt x="11470639" y="119427"/>
                  <a:pt x="11470639" y="266749"/>
                </a:cubicBezTo>
                <a:lnTo>
                  <a:pt x="11470639" y="6449009"/>
                </a:lnTo>
                <a:cubicBezTo>
                  <a:pt x="11470639" y="6596331"/>
                  <a:pt x="11351211" y="6715759"/>
                  <a:pt x="11203889" y="6715759"/>
                </a:cubicBezTo>
                <a:lnTo>
                  <a:pt x="8590278" y="6715759"/>
                </a:lnTo>
                <a:lnTo>
                  <a:pt x="8590278" y="3525521"/>
                </a:lnTo>
                <a:lnTo>
                  <a:pt x="8498838" y="3525521"/>
                </a:lnTo>
                <a:lnTo>
                  <a:pt x="8498838" y="6715759"/>
                </a:lnTo>
                <a:lnTo>
                  <a:pt x="5801359" y="6715759"/>
                </a:lnTo>
                <a:lnTo>
                  <a:pt x="5801359" y="3515360"/>
                </a:lnTo>
                <a:lnTo>
                  <a:pt x="5709919" y="3515360"/>
                </a:lnTo>
                <a:lnTo>
                  <a:pt x="5709919" y="6715759"/>
                </a:lnTo>
                <a:lnTo>
                  <a:pt x="3210560" y="6715759"/>
                </a:lnTo>
                <a:lnTo>
                  <a:pt x="3210560" y="3515359"/>
                </a:lnTo>
                <a:lnTo>
                  <a:pt x="11470637" y="3515359"/>
                </a:lnTo>
                <a:lnTo>
                  <a:pt x="11470637" y="3439160"/>
                </a:lnTo>
                <a:lnTo>
                  <a:pt x="3210560" y="3439160"/>
                </a:lnTo>
                <a:close/>
                <a:moveTo>
                  <a:pt x="266750" y="0"/>
                </a:moveTo>
                <a:lnTo>
                  <a:pt x="3119120" y="0"/>
                </a:lnTo>
                <a:lnTo>
                  <a:pt x="3119120" y="3439160"/>
                </a:lnTo>
                <a:lnTo>
                  <a:pt x="0" y="3439160"/>
                </a:lnTo>
                <a:lnTo>
                  <a:pt x="0" y="266749"/>
                </a:lnTo>
                <a:cubicBezTo>
                  <a:pt x="0" y="119427"/>
                  <a:pt x="119428" y="0"/>
                  <a:pt x="26675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26896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9000">
              <a:schemeClr val="tx1">
                <a:lumMod val="95000"/>
                <a:lumOff val="5000"/>
              </a:schemeClr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çelik, iç mekan, mühendislik, bina içeren bir resim">
            <a:extLst>
              <a:ext uri="{FF2B5EF4-FFF2-40B4-BE49-F238E27FC236}">
                <a16:creationId xmlns:a16="http://schemas.microsoft.com/office/drawing/2014/main" id="{8DF0A16F-87BD-EEBD-5E7E-EEF8DC8A6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7871" y="-280688"/>
            <a:ext cx="12977711" cy="7301248"/>
          </a:xfrm>
          <a:prstGeom prst="rect">
            <a:avLst/>
          </a:prstGeom>
        </p:spPr>
      </p:pic>
      <p:sp>
        <p:nvSpPr>
          <p:cNvPr id="6" name="Serbest Form: Şekil 5">
            <a:extLst>
              <a:ext uri="{FF2B5EF4-FFF2-40B4-BE49-F238E27FC236}">
                <a16:creationId xmlns:a16="http://schemas.microsoft.com/office/drawing/2014/main" id="{800D2AB5-44C5-8BBC-57B0-980E5BDA226F}"/>
              </a:ext>
            </a:extLst>
          </p:cNvPr>
          <p:cNvSpPr/>
          <p:nvPr/>
        </p:nvSpPr>
        <p:spPr>
          <a:xfrm>
            <a:off x="-162558" y="0"/>
            <a:ext cx="12699999" cy="6858000"/>
          </a:xfrm>
          <a:custGeom>
            <a:avLst/>
            <a:gdLst>
              <a:gd name="connsiteX0" fmla="*/ 2976880 w 12699999"/>
              <a:gd name="connsiteY0" fmla="*/ 4562160 h 6858000"/>
              <a:gd name="connsiteX1" fmla="*/ 12699999 w 12699999"/>
              <a:gd name="connsiteY1" fmla="*/ 4562160 h 6858000"/>
              <a:gd name="connsiteX2" fmla="*/ 12699999 w 12699999"/>
              <a:gd name="connsiteY2" fmla="*/ 6497269 h 6858000"/>
              <a:gd name="connsiteX3" fmla="*/ 12339268 w 12699999"/>
              <a:gd name="connsiteY3" fmla="*/ 6858000 h 6858000"/>
              <a:gd name="connsiteX4" fmla="*/ 2976880 w 12699999"/>
              <a:gd name="connsiteY4" fmla="*/ 6858000 h 6858000"/>
              <a:gd name="connsiteX5" fmla="*/ 2976880 w 12699999"/>
              <a:gd name="connsiteY5" fmla="*/ 2336800 h 6858000"/>
              <a:gd name="connsiteX6" fmla="*/ 12699999 w 12699999"/>
              <a:gd name="connsiteY6" fmla="*/ 2336800 h 6858000"/>
              <a:gd name="connsiteX7" fmla="*/ 12699999 w 12699999"/>
              <a:gd name="connsiteY7" fmla="*/ 4328160 h 6858000"/>
              <a:gd name="connsiteX8" fmla="*/ 2976880 w 12699999"/>
              <a:gd name="connsiteY8" fmla="*/ 4328160 h 6858000"/>
              <a:gd name="connsiteX9" fmla="*/ 2976880 w 12699999"/>
              <a:gd name="connsiteY9" fmla="*/ 0 h 6858000"/>
              <a:gd name="connsiteX10" fmla="*/ 12339268 w 12699999"/>
              <a:gd name="connsiteY10" fmla="*/ 0 h 6858000"/>
              <a:gd name="connsiteX11" fmla="*/ 12699999 w 12699999"/>
              <a:gd name="connsiteY11" fmla="*/ 360731 h 6858000"/>
              <a:gd name="connsiteX12" fmla="*/ 12699999 w 12699999"/>
              <a:gd name="connsiteY12" fmla="*/ 2103120 h 6858000"/>
              <a:gd name="connsiteX13" fmla="*/ 2976880 w 12699999"/>
              <a:gd name="connsiteY13" fmla="*/ 2103120 h 6858000"/>
              <a:gd name="connsiteX14" fmla="*/ 360731 w 12699999"/>
              <a:gd name="connsiteY14" fmla="*/ 0 h 6858000"/>
              <a:gd name="connsiteX15" fmla="*/ 2712720 w 12699999"/>
              <a:gd name="connsiteY15" fmla="*/ 0 h 6858000"/>
              <a:gd name="connsiteX16" fmla="*/ 2712720 w 12699999"/>
              <a:gd name="connsiteY16" fmla="*/ 6858000 h 6858000"/>
              <a:gd name="connsiteX17" fmla="*/ 360731 w 12699999"/>
              <a:gd name="connsiteY17" fmla="*/ 6858000 h 6858000"/>
              <a:gd name="connsiteX18" fmla="*/ 0 w 12699999"/>
              <a:gd name="connsiteY18" fmla="*/ 6497269 h 6858000"/>
              <a:gd name="connsiteX19" fmla="*/ 0 w 12699999"/>
              <a:gd name="connsiteY19" fmla="*/ 360731 h 6858000"/>
              <a:gd name="connsiteX20" fmla="*/ 360731 w 12699999"/>
              <a:gd name="connsiteY20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699999" h="6858000">
                <a:moveTo>
                  <a:pt x="2976880" y="4562160"/>
                </a:moveTo>
                <a:lnTo>
                  <a:pt x="12699999" y="4562160"/>
                </a:lnTo>
                <a:lnTo>
                  <a:pt x="12699999" y="6497269"/>
                </a:lnTo>
                <a:cubicBezTo>
                  <a:pt x="12699999" y="6696495"/>
                  <a:pt x="12538494" y="6858000"/>
                  <a:pt x="12339268" y="6858000"/>
                </a:cubicBezTo>
                <a:lnTo>
                  <a:pt x="2976880" y="6858000"/>
                </a:lnTo>
                <a:close/>
                <a:moveTo>
                  <a:pt x="2976880" y="2336800"/>
                </a:moveTo>
                <a:lnTo>
                  <a:pt x="12699999" y="2336800"/>
                </a:lnTo>
                <a:lnTo>
                  <a:pt x="12699999" y="4328160"/>
                </a:lnTo>
                <a:lnTo>
                  <a:pt x="2976880" y="4328160"/>
                </a:lnTo>
                <a:close/>
                <a:moveTo>
                  <a:pt x="2976880" y="0"/>
                </a:moveTo>
                <a:lnTo>
                  <a:pt x="12339268" y="0"/>
                </a:lnTo>
                <a:cubicBezTo>
                  <a:pt x="12538494" y="0"/>
                  <a:pt x="12699999" y="161505"/>
                  <a:pt x="12699999" y="360731"/>
                </a:cubicBezTo>
                <a:lnTo>
                  <a:pt x="12699999" y="2103120"/>
                </a:lnTo>
                <a:lnTo>
                  <a:pt x="2976880" y="2103120"/>
                </a:lnTo>
                <a:close/>
                <a:moveTo>
                  <a:pt x="360731" y="0"/>
                </a:moveTo>
                <a:lnTo>
                  <a:pt x="2712720" y="0"/>
                </a:lnTo>
                <a:lnTo>
                  <a:pt x="2712720" y="6858000"/>
                </a:lnTo>
                <a:lnTo>
                  <a:pt x="360731" y="6858000"/>
                </a:lnTo>
                <a:cubicBezTo>
                  <a:pt x="161505" y="6858000"/>
                  <a:pt x="0" y="6696495"/>
                  <a:pt x="0" y="6497269"/>
                </a:cubicBezTo>
                <a:lnTo>
                  <a:pt x="0" y="360731"/>
                </a:lnTo>
                <a:cubicBezTo>
                  <a:pt x="0" y="161505"/>
                  <a:pt x="161505" y="0"/>
                  <a:pt x="36073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98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22610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bina, fabrika, endüstri, mühendislik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D2C3C74-C7AB-BEAC-D423-7FB983230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3" y="-82959"/>
            <a:ext cx="12447638" cy="700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05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3</Words>
  <Application>Microsoft Office PowerPoint</Application>
  <PresentationFormat>Geniş ekran</PresentationFormat>
  <Paragraphs>2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PowerPoint Sunusu</vt:lpstr>
      <vt:lpstr> 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1658</dc:creator>
  <cp:lastModifiedBy>Hakan Ünlü</cp:lastModifiedBy>
  <cp:revision>17</cp:revision>
  <dcterms:created xsi:type="dcterms:W3CDTF">2020-08-27T09:47:12Z</dcterms:created>
  <dcterms:modified xsi:type="dcterms:W3CDTF">2025-02-11T21:09:50Z</dcterms:modified>
</cp:coreProperties>
</file>

<file path=docProps/thumbnail.jpeg>
</file>